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2F801-43CB-440B-A9BF-F92503962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F6A287-0180-4035-A0B7-2C2E8FEFB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2B3F2C-6EB6-4AAF-ABA7-4BD60517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D57A5-A7B5-4204-93CA-B497634A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99DC6F-4EC9-488C-B9D1-85685F30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7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70EA2-ED6C-4F20-AB21-6695C987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E156A9-4CC7-42C4-8213-8D8510171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13CCF-34E9-4DCC-967C-8186EEA5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FC8D8-D7A6-401E-9C1E-B0AE6F4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BBA62-2FFC-4AD9-A875-3AD318EE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46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4C8228-3E65-4BB3-81BB-FE75F80A3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813EEC-1D90-4D82-8331-A3E6AC47D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DC7E77-7455-4113-9F9D-C69747EC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3D2A60-400C-4C44-9BC6-62340094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24888D-12FE-4778-92CA-C70814D8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8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FE6D2-48D8-4683-99AC-07A32247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263A9E-4A8C-424C-8B95-8B1B120C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7F392C-2263-4EAE-81A7-75260081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156290-AF11-4ADC-A901-8B85BD9E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588DB-8FB0-4828-9E55-A192BFC0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06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C99C0-AC9C-45E0-8D3D-57109155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87D390-64A0-457A-973F-59E9BE48E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D26246-3A41-4CD5-B3B4-A8B087ED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BEC843-A2E4-429F-A3EC-AE42DF2E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EF0B14-54E5-40E7-A834-51F38E57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57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7845A-1703-4E31-8EF4-8EC2B8B4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516BFB-E5D9-4641-ABED-7E343ECBF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EE1692-0E3F-4583-868F-037714D7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A0BC6D-0E32-4AD7-8F51-C7BF2A14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6B85E5-33CA-4B6A-A83D-0543A150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579A43-441B-4C08-8160-D6FEE7FA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08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CD0F2-D5E8-4530-B5AD-79034208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2BE929-F1C4-4C63-BD2A-D0618FB1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63B153-82C7-4292-A889-F815D58E3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1A2B9E-19AA-4F78-B2A6-9EBB525C4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AFC83B-77BF-40D1-A0A3-065F14B77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656EBC8-13F0-40A6-90D0-ED767D39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7B98C2-1DBA-41EA-8E15-D6773AC9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6940B6-E694-45BD-A157-A93802A0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13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1C767-AA02-4B3A-A914-4E7C5805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4F0073-96E7-40F1-B43F-513EF10A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6E71A9-852B-4768-BDF4-18077ED4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E83E85-06F0-4641-A8D9-ED0386A2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25FE216-FBD2-4CAB-B8FE-DD9CEF89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17DE4F-C1AC-48CA-A4CF-968E0FA6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1353DE-0BD9-4F5E-AAAC-FE6F5779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88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C3678-314D-42CA-A36F-13BD2AFD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893A2A-EC05-44F3-B069-28962FEAA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BACBC9-006D-4DFB-B81B-855BF5C2E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46374E-7975-4831-B24E-B7E4A52C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C761B-5D18-4661-BD63-6A662552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6F31E5-6233-439A-8734-23D1B8CE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17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792C1-813B-40AA-8953-F854A56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3886F6-7D23-4780-87D5-65BF8CFC5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0C93E2-0063-48C3-A144-C0035BAB9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661132-AA22-4E4B-A31E-CA758FE1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455298-1472-4320-B92B-D84CB3F3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FE49D-B639-463E-B732-41298C47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33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44539-0094-47CB-AA8F-C45647F4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F717B1-9AD3-4AD4-82BD-5C287315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6F0C5B-667C-4E20-BFD8-15F3E7D6A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85D05-FB50-434C-8AB8-51CDAE641549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DCD8EB-9B8A-4617-A543-8D40B2DF5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32B9B6-7883-48F5-8A1A-0EA90E03D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EE072-59AC-45AC-97B2-5B36F8FAC1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72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9958" cy="70294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22899-BB10-4D60-BD2D-AEBB634F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4813"/>
            <a:ext cx="9144000" cy="2387600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ARKANOID</a:t>
            </a:r>
            <a:endParaRPr lang="ru-RU" sz="115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FCE1F3-65B3-42C8-BADB-B92EF8AC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4088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Выполнил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: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Кривов Никита</a:t>
            </a:r>
          </a:p>
        </p:txBody>
      </p:sp>
    </p:spTree>
    <p:extLst>
      <p:ext uri="{BB962C8B-B14F-4D97-AF65-F5344CB8AC3E}">
        <p14:creationId xmlns:p14="http://schemas.microsoft.com/office/powerpoint/2010/main" val="355308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9958" cy="702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400933-8B27-4EB3-90B5-2CD16D6908FE}"/>
              </a:ext>
            </a:extLst>
          </p:cNvPr>
          <p:cNvSpPr txBox="1"/>
          <p:nvPr/>
        </p:nvSpPr>
        <p:spPr>
          <a:xfrm>
            <a:off x="597354" y="1437233"/>
            <a:ext cx="11525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Суть игры «</a:t>
            </a:r>
            <a:r>
              <a:rPr lang="ru-RU" sz="4400" b="1" i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Арканоид</a:t>
            </a:r>
            <a:r>
              <a:rPr lang="ru-RU" sz="44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»</a:t>
            </a:r>
            <a:r>
              <a:rPr lang="ru-RU" sz="4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 заключается в том, что игрок управляет платформой (или «ракеткой»), которая перемещается в горизонтальном направлении в нижней части экрана. </a:t>
            </a:r>
            <a:r>
              <a:rPr lang="ru-RU" sz="44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Цель игры — разбить все блоки на игровом поле</a:t>
            </a:r>
            <a:r>
              <a:rPr lang="ru-RU" sz="4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</a:rPr>
              <a:t>, используя шарик, который отскакивает от платформы и блоков. </a:t>
            </a:r>
            <a:endParaRPr lang="ru-RU" sz="44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33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9958" cy="70294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961C12-3EFB-42A2-8C90-E46C3BB6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4827"/>
            <a:ext cx="6435966" cy="36063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0F4CB-9E4D-4F93-86AA-AB5C15F4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8025"/>
            <a:ext cx="6027802" cy="35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958" y="0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3788654" y="171448"/>
            <a:ext cx="510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Основные компоненты игры.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02138C-08D6-4141-B9E0-6C8786CDA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7" y="2157095"/>
            <a:ext cx="943010" cy="7334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F2C0999-26A9-4EA6-8632-B3DB9CEBB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63" y="4759895"/>
            <a:ext cx="1438738" cy="2877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CFB0AA-6002-440F-BB64-B69987FA5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80" y="2198357"/>
            <a:ext cx="1181159" cy="5905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4865EA-AA12-49C7-A77A-B80013299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80" y="4499965"/>
            <a:ext cx="1181159" cy="590581"/>
          </a:xfrm>
          <a:prstGeom prst="rect">
            <a:avLst/>
          </a:prstGeom>
        </p:spPr>
      </p:pic>
      <p:sp>
        <p:nvSpPr>
          <p:cNvPr id="20" name="Объект 19">
            <a:extLst>
              <a:ext uri="{FF2B5EF4-FFF2-40B4-BE49-F238E27FC236}">
                <a16:creationId xmlns:a16="http://schemas.microsoft.com/office/drawing/2014/main" id="{04055C4F-CFB0-4290-9D62-1760F316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900" y="2063152"/>
            <a:ext cx="6172200" cy="487362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Шарик</a:t>
            </a: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Платформа</a:t>
            </a:r>
          </a:p>
          <a:p>
            <a:pPr marL="0" indent="0"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2" name="Объект 19">
            <a:extLst>
              <a:ext uri="{FF2B5EF4-FFF2-40B4-BE49-F238E27FC236}">
                <a16:creationId xmlns:a16="http://schemas.microsoft.com/office/drawing/2014/main" id="{0AE7E09C-0498-4A39-B493-C00351E59D7A}"/>
              </a:ext>
            </a:extLst>
          </p:cNvPr>
          <p:cNvSpPr txBox="1">
            <a:spLocks/>
          </p:cNvSpPr>
          <p:nvPr/>
        </p:nvSpPr>
        <p:spPr>
          <a:xfrm>
            <a:off x="8167082" y="2109488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-Стенка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Блок</a:t>
            </a:r>
          </a:p>
        </p:txBody>
      </p:sp>
    </p:spTree>
    <p:extLst>
      <p:ext uri="{BB962C8B-B14F-4D97-AF65-F5344CB8AC3E}">
        <p14:creationId xmlns:p14="http://schemas.microsoft.com/office/powerpoint/2010/main" val="385768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3358455" y="-1"/>
            <a:ext cx="676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Дополнительные компоненты игры.</a:t>
            </a:r>
          </a:p>
        </p:txBody>
      </p:sp>
      <p:sp>
        <p:nvSpPr>
          <p:cNvPr id="20" name="Объект 19">
            <a:extLst>
              <a:ext uri="{FF2B5EF4-FFF2-40B4-BE49-F238E27FC236}">
                <a16:creationId xmlns:a16="http://schemas.microsoft.com/office/drawing/2014/main" id="{04055C4F-CFB0-4290-9D62-1760F316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690" y="1428723"/>
            <a:ext cx="6172200" cy="487362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Система жизней</a:t>
            </a: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  Подсчет очков</a:t>
            </a: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Бонусы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E3B41A-C001-4778-986E-00CFC8C7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8" y="1428723"/>
            <a:ext cx="3048594" cy="7048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97F3F1-7C08-41F6-B0EB-4288FA97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46" y="3452938"/>
            <a:ext cx="3442599" cy="4125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8FCB-25D4-4658-B394-848DFED0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65" y="5067326"/>
            <a:ext cx="1357313" cy="7239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BC435D-A8FB-41FD-BF44-799886C4E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278" y="5060824"/>
            <a:ext cx="644792" cy="7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4320480" y="-6264"/>
            <a:ext cx="676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Игровые </a:t>
            </a:r>
            <a:r>
              <a:rPr lang="ru-RU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механики</a:t>
            </a:r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.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F0D616B-3F0E-4666-AA96-077F8EA959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Отскок от платформы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7087167-1EBC-46A7-B8E9-411A9A54C1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Отскок от блоков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/</a:t>
            </a: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стен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/</a:t>
            </a: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границ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A19C4A8-EB62-4F29-9A23-FA61DCF5E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56" y="4001294"/>
            <a:ext cx="2238524" cy="447706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EFCFB7F-EBA9-4973-98AA-49BE66A40470}"/>
              </a:ext>
            </a:extLst>
          </p:cNvPr>
          <p:cNvCxnSpPr/>
          <p:nvPr/>
        </p:nvCxnSpPr>
        <p:spPr>
          <a:xfrm>
            <a:off x="2371725" y="3343275"/>
            <a:ext cx="0" cy="16859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2128675-7C03-4A99-9F0F-C3C180246D20}"/>
              </a:ext>
            </a:extLst>
          </p:cNvPr>
          <p:cNvCxnSpPr/>
          <p:nvPr/>
        </p:nvCxnSpPr>
        <p:spPr>
          <a:xfrm>
            <a:off x="4048125" y="3382184"/>
            <a:ext cx="0" cy="16859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5970D5-2574-496C-A4B3-6281509717F0}"/>
              </a:ext>
            </a:extLst>
          </p:cNvPr>
          <p:cNvSpPr txBox="1"/>
          <p:nvPr/>
        </p:nvSpPr>
        <p:spPr>
          <a:xfrm>
            <a:off x="2755422" y="34210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Отскок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8D5817-BBDC-4E79-B261-A52AA0A73759}"/>
              </a:ext>
            </a:extLst>
          </p:cNvPr>
          <p:cNvSpPr txBox="1"/>
          <p:nvPr/>
        </p:nvSpPr>
        <p:spPr>
          <a:xfrm>
            <a:off x="623939" y="3170297"/>
            <a:ext cx="197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Изменение направления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65E8B-838F-4928-B142-6ED0D4576EC7}"/>
              </a:ext>
            </a:extLst>
          </p:cNvPr>
          <p:cNvSpPr txBox="1"/>
          <p:nvPr/>
        </p:nvSpPr>
        <p:spPr>
          <a:xfrm>
            <a:off x="4158407" y="3237377"/>
            <a:ext cx="197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Изменение направления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B842A14-B02E-4470-A393-DA4A1A42D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92" y="3447490"/>
            <a:ext cx="628685" cy="48897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279EF24-6C72-4159-B3FF-E31FC90D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04" y="4419584"/>
            <a:ext cx="1297046" cy="64852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80B6FB9-29E5-498E-8936-C8E34C48A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91" y="3762325"/>
            <a:ext cx="1314513" cy="6572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62B097-37E7-4EDD-B502-F2982C634EC8}"/>
              </a:ext>
            </a:extLst>
          </p:cNvPr>
          <p:cNvSpPr txBox="1"/>
          <p:nvPr/>
        </p:nvSpPr>
        <p:spPr>
          <a:xfrm>
            <a:off x="9436578" y="3336775"/>
            <a:ext cx="229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Подсчет суммарной высоты и ширины всех пересечений</a:t>
            </a:r>
          </a:p>
          <a:p>
            <a:endParaRPr lang="ru-RU" sz="2400" dirty="0">
              <a:solidFill>
                <a:srgbClr val="C00000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6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4320480" y="-6264"/>
            <a:ext cx="676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Уровневая система.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F0D616B-3F0E-4666-AA96-077F8EA95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Загрузка уровня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7087167-1EBC-46A7-B8E9-411A9A54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5985" y="1253331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Переход на следующий уровень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18B22D-64E1-45D5-BF86-7639BC04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8" y="2370067"/>
            <a:ext cx="2814863" cy="35372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0DB129-DBF7-4E87-B31B-26D2D2C2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74" y="2098728"/>
            <a:ext cx="2611462" cy="405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EA12B3-E98D-420E-9E5E-1D2A78006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85" y="3874259"/>
            <a:ext cx="5657688" cy="17304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565CA-0E7E-4F3A-9951-2B1923D08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487" y="2456935"/>
            <a:ext cx="6049219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6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4320480" y="-6264"/>
            <a:ext cx="676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Результаты игры.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7087167-1EBC-46A7-B8E9-411A9A54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810" y="1920081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Финальная заставка</a:t>
            </a:r>
          </a:p>
          <a:p>
            <a:pPr marL="0" indent="0" algn="ctr"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34C67A-F93D-4CDD-8E5C-4635C373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2" y="2762250"/>
            <a:ext cx="5181601" cy="30432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AFE1D2-E924-4EFE-BEC5-02BE48AB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86" y="2671740"/>
            <a:ext cx="5224894" cy="3043214"/>
          </a:xfrm>
          <a:prstGeom prst="rect">
            <a:avLst/>
          </a:prstGeom>
        </p:spPr>
      </p:pic>
      <p:sp>
        <p:nvSpPr>
          <p:cNvPr id="18" name="Объект 10">
            <a:extLst>
              <a:ext uri="{FF2B5EF4-FFF2-40B4-BE49-F238E27FC236}">
                <a16:creationId xmlns:a16="http://schemas.microsoft.com/office/drawing/2014/main" id="{0C8D6012-EF2E-4903-9D30-C40DC11B1268}"/>
              </a:ext>
            </a:extLst>
          </p:cNvPr>
          <p:cNvSpPr txBox="1">
            <a:spLocks/>
          </p:cNvSpPr>
          <p:nvPr/>
        </p:nvSpPr>
        <p:spPr>
          <a:xfrm>
            <a:off x="532373" y="19200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Начальная заставка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E13D3A-A599-4C6B-B846-B912C93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19958" cy="702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C9323-F272-4698-A2F7-37CABE8E62DC}"/>
              </a:ext>
            </a:extLst>
          </p:cNvPr>
          <p:cNvSpPr txBox="1"/>
          <p:nvPr/>
        </p:nvSpPr>
        <p:spPr>
          <a:xfrm>
            <a:off x="4291905" y="0"/>
            <a:ext cx="676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Перспективы развития.</a:t>
            </a:r>
          </a:p>
        </p:txBody>
      </p:sp>
      <p:sp>
        <p:nvSpPr>
          <p:cNvPr id="18" name="Объект 10">
            <a:extLst>
              <a:ext uri="{FF2B5EF4-FFF2-40B4-BE49-F238E27FC236}">
                <a16:creationId xmlns:a16="http://schemas.microsoft.com/office/drawing/2014/main" id="{0C8D6012-EF2E-4903-9D30-C40DC11B1268}"/>
              </a:ext>
            </a:extLst>
          </p:cNvPr>
          <p:cNvSpPr txBox="1">
            <a:spLocks/>
          </p:cNvSpPr>
          <p:nvPr/>
        </p:nvSpPr>
        <p:spPr>
          <a:xfrm>
            <a:off x="532373" y="1066800"/>
            <a:ext cx="10335652" cy="5204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604E9-1F73-4316-B1C9-568AA2A20101}"/>
              </a:ext>
            </a:extLst>
          </p:cNvPr>
          <p:cNvSpPr txBox="1"/>
          <p:nvPr/>
        </p:nvSpPr>
        <p:spPr>
          <a:xfrm>
            <a:off x="1062312" y="2000250"/>
            <a:ext cx="1033808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1. Улучшение системы уровней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: </a:t>
            </a:r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создание новых уровней, система выбора</a:t>
            </a:r>
          </a:p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уровня.</a:t>
            </a:r>
          </a:p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2. Улучшение визуальной части.</a:t>
            </a:r>
          </a:p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3. Добавление новых бонусов, блоков с особым действием.</a:t>
            </a:r>
          </a:p>
        </p:txBody>
      </p:sp>
    </p:spTree>
    <p:extLst>
      <p:ext uri="{BB962C8B-B14F-4D97-AF65-F5344CB8AC3E}">
        <p14:creationId xmlns:p14="http://schemas.microsoft.com/office/powerpoint/2010/main" val="24728253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147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Bahnschrift Light Condensed</vt:lpstr>
      <vt:lpstr>Calibri</vt:lpstr>
      <vt:lpstr>Calibri Light</vt:lpstr>
      <vt:lpstr>Тема Office</vt:lpstr>
      <vt:lpstr>ARKANOID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</dc:title>
  <dc:creator>Nikita</dc:creator>
  <cp:lastModifiedBy>Nikita</cp:lastModifiedBy>
  <cp:revision>11</cp:revision>
  <dcterms:created xsi:type="dcterms:W3CDTF">2025-02-10T12:31:31Z</dcterms:created>
  <dcterms:modified xsi:type="dcterms:W3CDTF">2025-02-20T14:14:51Z</dcterms:modified>
</cp:coreProperties>
</file>